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B00"/>
    <a:srgbClr val="007B00"/>
    <a:srgbClr val="F8B010"/>
    <a:srgbClr val="D4E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10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421C3-B7B9-4E1E-848B-D7D2169A4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AD7B68B-5645-440B-9DC3-1E1702347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E90234-A222-4F77-899C-06479A0E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53315-F891-492B-8129-16B0A40441BA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A226A6-7B68-4608-81E9-E126D4AA3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5143B1-7396-43DD-B47C-113F06B5B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53C3E-12E3-4D9F-818C-B12D4A9814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406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4850E3-F545-4154-8176-B823A6C8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EF67FA-1660-43BA-AE59-E6D9ED555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057A39-BFF2-4333-BF31-E0CA9A6A8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53315-F891-492B-8129-16B0A40441BA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FF8E1D-C350-47C3-9B2A-E1D0615F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7DD0BA-0BF9-43D7-A03E-BDDD262C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53C3E-12E3-4D9F-818C-B12D4A9814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317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91EAEE1-0FEE-4F27-AB37-F013B15BA2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B4C9F2C-5B39-4BD3-951F-E3D3FF46D5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2E8C0F-E395-44EA-B589-0796001DB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53315-F891-492B-8129-16B0A40441BA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AC8D2D-461C-4948-93D6-8EBFF948A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E89E23-B04C-4C32-8C83-5B51A2CE9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53C3E-12E3-4D9F-818C-B12D4A9814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737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8E547C-3107-4F4C-AE3C-ABD4AAE1E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E12713-5BBF-45B4-9394-AB54F4A13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5FD2E5-1A67-409F-983C-A24E7D346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53315-F891-492B-8129-16B0A40441BA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8DD44B-2210-4158-B508-747FAB540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D2644C-97AE-4B75-AF9B-10FF9A6E6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53C3E-12E3-4D9F-818C-B12D4A9814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4008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47030B-E16D-435D-9209-CF82A2D98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F99F25-A277-4B93-B26D-6FB8670E6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946AA4-AFEB-4A70-A841-A9902B225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53315-F891-492B-8129-16B0A40441BA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4A1E1F-2EE8-4466-BC5A-AF0728CE9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954429-BF4F-4040-AC7B-23B3242A1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53C3E-12E3-4D9F-818C-B12D4A9814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6920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BD788-4DF8-49F7-A5C4-059FCB2D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4EADE2-6509-4857-B95C-3372BBEDE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DDE0941-7B59-40E0-89D2-25E803574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94318DF-5122-468F-976A-904CE3EE2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53315-F891-492B-8129-16B0A40441BA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630312B-FD54-469E-85AA-1153783A8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C5FF61-758B-4035-B3A0-4E4947AE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53C3E-12E3-4D9F-818C-B12D4A9814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9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1C0B63-D58F-4331-ADB7-37DE16C1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3EE5510-D5C8-4DCF-B786-685D24C44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5EA093E-CCD6-4ECA-9CD6-539FFD48E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E25B67B-CE44-4E46-826F-9F3BBD31D8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A0AC5EA-8C9E-40DB-950E-0D32C4E55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64AC83F-02B6-49F3-BC58-0682269CC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53315-F891-492B-8129-16B0A40441BA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62B46E7-D23C-4394-B182-3734A5FF8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56529CE-6FA5-4130-A705-94660CAB8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53C3E-12E3-4D9F-818C-B12D4A9814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725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04FA7B-DFB4-44CB-885E-DBD95AAD2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09FE668-77C0-44DC-B5AE-B3F41D6CB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53315-F891-492B-8129-16B0A40441BA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912B62C-81DD-47A9-8D17-08EFCD68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91E555E-1F93-46AE-AEB9-F1E629836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53C3E-12E3-4D9F-818C-B12D4A9814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362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7B89355-51DE-4329-9B9C-186BE1BDA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53315-F891-492B-8129-16B0A40441BA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CEF16C-E2BB-4CEE-B398-D3D29FBCE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C47B4B-02A2-42E2-9F27-6F8798A7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53C3E-12E3-4D9F-818C-B12D4A9814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211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A9F74A-7ABF-42DC-98CA-8ABBDA576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AB4FDA-33D5-441A-888B-F4C8D9DBB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3A3B803-EEEA-4A53-852B-0A6AD6573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1733DF-8F01-4F29-8E9A-DA13205F0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53315-F891-492B-8129-16B0A40441BA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8D5FBFD-DCCC-4D71-807F-8D642796B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E5887D-9E50-4226-971D-5A724A4AB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53C3E-12E3-4D9F-818C-B12D4A9814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848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14C55-9C43-4391-BC53-2FD486A3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281954D-3BA0-4BD0-A087-2D9AF539A6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2DAA10-11B6-4B55-B4B5-349A28037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2D0333F-B94A-4BC1-B8B0-AC00EB8DE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53315-F891-492B-8129-16B0A40441BA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E610E4-005B-4718-8364-59256C620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C83883-6335-4B25-A545-86A40E523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53C3E-12E3-4D9F-818C-B12D4A9814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171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00B94-67D7-4B22-8537-EF7807938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B01458-EC26-428B-97E3-387972336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AF21A2-1178-4BC3-BCA8-6EA121C051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53315-F891-492B-8129-16B0A40441BA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88688E-6E06-4AB9-B7D6-14C2474962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CD5AE2-83B1-4558-9E48-45B49F7A7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53C3E-12E3-4D9F-818C-B12D4A9814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4089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4EF334F2-1B58-4463-B4D1-D6E1176089E0}"/>
              </a:ext>
            </a:extLst>
          </p:cNvPr>
          <p:cNvGrpSpPr/>
          <p:nvPr/>
        </p:nvGrpSpPr>
        <p:grpSpPr>
          <a:xfrm>
            <a:off x="4876800" y="214312"/>
            <a:ext cx="6232635" cy="5048919"/>
            <a:chOff x="2237249" y="214312"/>
            <a:chExt cx="8833400" cy="7155741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4BE234FE-CD18-4281-A5E9-4C7C452A8B78}"/>
                </a:ext>
              </a:extLst>
            </p:cNvPr>
            <p:cNvSpPr/>
            <p:nvPr/>
          </p:nvSpPr>
          <p:spPr>
            <a:xfrm rot="2219664">
              <a:off x="5012702" y="630089"/>
              <a:ext cx="2103240" cy="5597820"/>
            </a:xfrm>
            <a:prstGeom prst="ellipse">
              <a:avLst/>
            </a:prstGeom>
            <a:solidFill>
              <a:srgbClr val="F8B010"/>
            </a:solidFill>
            <a:ln>
              <a:noFill/>
            </a:ln>
            <a:effectLst>
              <a:glow rad="1765300">
                <a:srgbClr val="F8B010">
                  <a:alpha val="6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8ACE06F9-A230-43F0-95F6-53DC35A816D9}"/>
                </a:ext>
              </a:extLst>
            </p:cNvPr>
            <p:cNvGrpSpPr/>
            <p:nvPr/>
          </p:nvGrpSpPr>
          <p:grpSpPr>
            <a:xfrm>
              <a:off x="2237249" y="214312"/>
              <a:ext cx="8833400" cy="7155741"/>
              <a:chOff x="2237249" y="214312"/>
              <a:chExt cx="8833400" cy="7155741"/>
            </a:xfrm>
          </p:grpSpPr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F48C52C6-85C5-4EA1-95AC-E7798531A7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11" r="34500"/>
              <a:stretch/>
            </p:blipFill>
            <p:spPr>
              <a:xfrm rot="2286935">
                <a:off x="4287526" y="214312"/>
                <a:ext cx="3553593" cy="6429375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31D4D-2ABF-42E5-81A6-4F039644FB2C}"/>
                  </a:ext>
                </a:extLst>
              </p:cNvPr>
              <p:cNvSpPr txBox="1"/>
              <p:nvPr/>
            </p:nvSpPr>
            <p:spPr>
              <a:xfrm>
                <a:off x="2237249" y="560726"/>
                <a:ext cx="5425776" cy="2166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4400" dirty="0">
                    <a:latin typeface="Guano Apes (Rus by sherbackoffa" pitchFamily="2" charset="0"/>
                  </a:rPr>
                  <a:t>СУПЕР</a:t>
                </a:r>
                <a:endParaRPr lang="en-US" sz="4400" dirty="0">
                  <a:latin typeface="Guano Apes (Rus by sherbackoffa" pitchFamily="2" charset="0"/>
                </a:endParaRPr>
              </a:p>
              <a:p>
                <a:r>
                  <a:rPr lang="ru-RU" sz="4400" dirty="0">
                    <a:gradFill>
                      <a:gsLst>
                        <a:gs pos="0">
                          <a:srgbClr val="007B00"/>
                        </a:gs>
                        <a:gs pos="100000">
                          <a:srgbClr val="003B00"/>
                        </a:gs>
                      </a:gsLst>
                      <a:lin ang="5400000" scaled="1"/>
                    </a:gradFill>
                    <a:latin typeface="Guano Apes (Rus by sherbackoffa" pitchFamily="2" charset="0"/>
                  </a:rPr>
                  <a:t>ВКУСНО!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BDFD15-050F-4087-AB3D-EF9BEE43E244}"/>
                  </a:ext>
                </a:extLst>
              </p:cNvPr>
              <p:cNvSpPr txBox="1"/>
              <p:nvPr/>
            </p:nvSpPr>
            <p:spPr>
              <a:xfrm>
                <a:off x="6523399" y="4189114"/>
                <a:ext cx="4547250" cy="3180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4400" dirty="0">
                    <a:ln>
                      <a:solidFill>
                        <a:schemeClr val="tx1"/>
                      </a:solidFill>
                    </a:ln>
                    <a:gradFill>
                      <a:gsLst>
                        <a:gs pos="0">
                          <a:srgbClr val="D4EA00"/>
                        </a:gs>
                        <a:gs pos="100000">
                          <a:srgbClr val="F8B010"/>
                        </a:gs>
                      </a:gsLst>
                      <a:lin ang="5400000" scaled="1"/>
                    </a:gradFill>
                    <a:latin typeface="Guano Apes (Rus by sherbackoffa" pitchFamily="2" charset="0"/>
                  </a:rPr>
                  <a:t>Попробуй новый вкус!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499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92674CA9-403E-444B-92F6-7D71AEDEE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3" t="2912" r="34392" b="1456"/>
          <a:stretch/>
        </p:blipFill>
        <p:spPr bwMode="auto">
          <a:xfrm>
            <a:off x="6735007" y="199697"/>
            <a:ext cx="66980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F8C1F83D-E9E0-448C-A822-9734099FA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" t="4000" r="12039" b="12000"/>
          <a:stretch/>
        </p:blipFill>
        <p:spPr bwMode="auto">
          <a:xfrm>
            <a:off x="4715017" y="199697"/>
            <a:ext cx="1432652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F4E0EA-96DC-4FFD-9F74-8CB4694BA5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8" t="9127" r="21448" b="15104"/>
          <a:stretch/>
        </p:blipFill>
        <p:spPr>
          <a:xfrm>
            <a:off x="2267499" y="199697"/>
            <a:ext cx="1977029" cy="1944000"/>
          </a:xfrm>
          <a:prstGeom prst="rect">
            <a:avLst/>
          </a:prstGeom>
        </p:spPr>
      </p:pic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79C09EDD-C624-47A9-9B19-FE90FF472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9" t="6744" r="30915" b="4674"/>
          <a:stretch/>
        </p:blipFill>
        <p:spPr bwMode="auto">
          <a:xfrm>
            <a:off x="1165765" y="3668111"/>
            <a:ext cx="1315604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A98511-06C2-4E28-BA47-0D84071BC2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3" r="30916" b="1762"/>
          <a:stretch/>
        </p:blipFill>
        <p:spPr>
          <a:xfrm>
            <a:off x="2836910" y="3668111"/>
            <a:ext cx="1315604" cy="2520000"/>
          </a:xfrm>
          <a:prstGeom prst="rect">
            <a:avLst/>
          </a:prstGeom>
        </p:spPr>
      </p:pic>
      <p:pic>
        <p:nvPicPr>
          <p:cNvPr id="1034" name="Picture 10" descr="Picture background">
            <a:extLst>
              <a:ext uri="{FF2B5EF4-FFF2-40B4-BE49-F238E27FC236}">
                <a16:creationId xmlns:a16="http://schemas.microsoft.com/office/drawing/2014/main" id="{4CF8AE92-E2C1-41B2-8EB1-CFDCDD5B18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3" t="2912" r="30916" b="2912"/>
          <a:stretch/>
        </p:blipFill>
        <p:spPr bwMode="auto">
          <a:xfrm>
            <a:off x="4508055" y="3668111"/>
            <a:ext cx="1315604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6A91B7-5CED-4A8B-B2D7-2AF297F5C45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3" t="2912" r="29617" b="2912"/>
          <a:stretch/>
        </p:blipFill>
        <p:spPr>
          <a:xfrm>
            <a:off x="6147669" y="3668111"/>
            <a:ext cx="1315604" cy="252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278D38-7543-4E97-957C-125DA7FD23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3" r="27624" b="1303"/>
          <a:stretch/>
        </p:blipFill>
        <p:spPr>
          <a:xfrm>
            <a:off x="7787283" y="3668111"/>
            <a:ext cx="131560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5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DBFF13-4D88-4CA1-AFB6-D9EEB4EC3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4" b="10499"/>
          <a:stretch/>
        </p:blipFill>
        <p:spPr>
          <a:xfrm>
            <a:off x="654301" y="231228"/>
            <a:ext cx="5441699" cy="432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522D33-A842-4519-88FF-82C566F38F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9" t="3372" r="32069" b="3372"/>
          <a:stretch/>
        </p:blipFill>
        <p:spPr>
          <a:xfrm>
            <a:off x="6358760" y="147146"/>
            <a:ext cx="1661265" cy="4320000"/>
          </a:xfrm>
          <a:prstGeom prst="rect">
            <a:avLst/>
          </a:prstGeom>
        </p:spPr>
      </p:pic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8054C360-94A0-457F-8B7F-D60FB4234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000" y="147146"/>
            <a:ext cx="432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260058-D29B-48BD-B1DE-632B19082C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2" t="4599" r="31916" b="4520"/>
          <a:stretch/>
        </p:blipFill>
        <p:spPr>
          <a:xfrm>
            <a:off x="8124496" y="3268717"/>
            <a:ext cx="1682834" cy="4320000"/>
          </a:xfrm>
          <a:prstGeom prst="rect">
            <a:avLst/>
          </a:prstGeom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10D47FEE-73F4-45BC-AF25-5ED24D9C3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000" y="4134672"/>
            <a:ext cx="7936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61648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7</Words>
  <Application>Microsoft Office PowerPoint</Application>
  <PresentationFormat>Широкоэкранный</PresentationFormat>
  <Paragraphs>3</Paragraphs>
  <Slides>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Guano Apes (Rus by sherbackoffa</vt:lpstr>
      <vt:lpstr>Тема Office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Серафима Воробьева</dc:creator>
  <cp:lastModifiedBy>Серафима Воробьева</cp:lastModifiedBy>
  <cp:revision>12</cp:revision>
  <dcterms:created xsi:type="dcterms:W3CDTF">2025-06-03T13:34:22Z</dcterms:created>
  <dcterms:modified xsi:type="dcterms:W3CDTF">2025-06-03T17:50:58Z</dcterms:modified>
</cp:coreProperties>
</file>